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>
        <p:scale>
          <a:sx n="157" d="100"/>
          <a:sy n="157" d="100"/>
        </p:scale>
        <p:origin x="-34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079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594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6037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660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06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789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434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5550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5818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283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366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0051F-FD94-0A44-BDE9-85DDE5E9B10C}" type="datetimeFigureOut">
              <a:rPr lang="it-IT" smtClean="0"/>
              <a:t>31/10/19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11E5E-876D-DD43-8F51-D7B5BD94054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477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26501" y="177972"/>
            <a:ext cx="8701200" cy="64633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00FF"/>
                </a:solidFill>
                <a:latin typeface="Arial"/>
                <a:cs typeface="Arial"/>
              </a:rPr>
              <a:t>Video su Bomba demografica.</a:t>
            </a:r>
          </a:p>
          <a:p>
            <a:pPr algn="ctr"/>
            <a:r>
              <a:rPr lang="it-IT" b="1" dirty="0" smtClean="0">
                <a:solidFill>
                  <a:srgbClr val="0000FF"/>
                </a:solidFill>
                <a:latin typeface="Arial"/>
                <a:cs typeface="Arial"/>
              </a:rPr>
              <a:t>Da: “Dolce Vita (alternative </a:t>
            </a:r>
            <a:r>
              <a:rPr lang="it-IT" b="1" dirty="0" err="1" smtClean="0">
                <a:solidFill>
                  <a:srgbClr val="0000FF"/>
                </a:solidFill>
                <a:latin typeface="Arial"/>
                <a:cs typeface="Arial"/>
              </a:rPr>
              <a:t>lifestyle</a:t>
            </a:r>
            <a:r>
              <a:rPr lang="it-IT" b="1" dirty="0" smtClean="0">
                <a:solidFill>
                  <a:srgbClr val="0000FF"/>
                </a:solidFill>
                <a:latin typeface="Arial"/>
                <a:cs typeface="Arial"/>
              </a:rPr>
              <a:t> magazine)”</a:t>
            </a:r>
            <a:endParaRPr lang="it-IT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5" name="La popolazione mondia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680" y="857249"/>
            <a:ext cx="8663695" cy="531515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11772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</Words>
  <Application>Microsoft Macintosh PowerPoint</Application>
  <PresentationFormat>Presentazione su schermo (4:3)</PresentationFormat>
  <Paragraphs>2</Paragraphs>
  <Slides>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Crest</dc:creator>
  <cp:lastModifiedBy>Crest</cp:lastModifiedBy>
  <cp:revision>2</cp:revision>
  <dcterms:created xsi:type="dcterms:W3CDTF">2019-10-31T12:36:07Z</dcterms:created>
  <dcterms:modified xsi:type="dcterms:W3CDTF">2019-10-31T12:42:07Z</dcterms:modified>
</cp:coreProperties>
</file>